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F80504-4B6B-48A7-8C2B-3A78BD51565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7B1189-7C69-441B-9203-0F3A6F0BA0C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69FB40-B37B-4D14-BDFE-4C713E0D1C3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08BD86-0DAA-43C6-8E2B-BAF5AAB72F1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537984-D4DB-4B9F-B2F6-9C72ABDEDA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7830F2-1C70-461F-A5BA-8AF3BACD88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F13638-B79C-47AD-A0A9-777784BA3E2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422763-6415-4E4C-A1BA-E34C345798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8CDC4D-7345-46EB-9D8A-1E472702D5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0BD4E8-8B6A-4B1D-B78D-E8F74C4FDA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1D1E61-8137-4D5A-AC6A-DA97995E28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48E5BA-CE7D-4487-A7E4-045B87D5C0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09CDC4A-4B5A-42F4-8E47-37CE2B9A63B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6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6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69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2024-09-02T16:59:37Z</dcterms:modified>
  <cp:revision>60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